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D015-784E-4128-BBC7-5DDA58891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4D4D8-D476-4D37-BD79-A683F0E2A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05826-1E86-4682-B8C6-A6A3DF51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2155A-B027-4A6E-BD80-7D6B289C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7E2B3-C91B-4803-AE68-D13AC13A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259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34D6-8529-43D4-B673-3B039FE5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6F60A-D43A-4FD5-BA8B-444216E08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39480-88CB-423A-BC8F-ED254E78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E9903-7BDA-4C07-8F3D-0F880F9C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5C93E-DE31-40A2-BBBB-A3FB7D15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611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51A53E-CC8B-4704-ABAB-7138C60AF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F975C-86AB-474E-8A6B-CB6005AB3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4C549-801A-4F23-A3D7-71FDDD35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94A4-876A-4489-AAE5-95CAA384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6AC17-11A0-4BAF-825E-B2435469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19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762F-3DC4-4C2F-9BCE-462C8F57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39ABE-DE6E-4103-BF39-7F9FBFBEC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B84FA-94E0-4C2A-8F03-AD99AAA9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86252-8936-4168-9FA7-D8F3BAD3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9F7A7-20F0-40F4-AF4E-1299F417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453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8CD3-CE48-439E-8828-D8442C63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A077D-A8F0-4D3F-9949-49DF2EE5E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F4412-7310-4B58-B6EF-4471DCFD4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591EE-FF01-46DD-BE82-1548D492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F83EB-D111-4AE8-A6EB-8D9D9638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800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23C1-4DDE-40FD-9E4B-396C962A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6533C-55F8-4BA6-9397-D892E0890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08A28-566C-4DF5-9824-3FD2AA3ED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F372-C51C-4529-BA83-1B6C197A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85E35-E44F-46F2-B2DD-6B94D840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8F971-3176-4240-BF1F-96AFB001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56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D8A4-FE31-43E5-AE79-06906F2C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66FD6-464B-4327-B216-34FB46D45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C1796-F273-45E1-9AFE-F8A2578B9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5D28D5-0773-4128-B370-F0F58CA0D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E6D196-988C-4078-BE72-7D47EA063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C4024-8ABE-463A-AF18-4B4BDBD4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99ECA-09BC-47C3-9059-E9B89670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8FE90-9559-4A53-A509-542569CB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88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61CA-A56C-4AAD-B47F-AF04E0A6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A57F7-58AD-45B2-8E46-2836D51C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75855-0CCB-4F0F-A8AE-353DE8BB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3D172-6652-4D55-9713-8970D5E4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8201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A0E08-7355-433D-84DA-2FCBAE60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6946A-AEC3-4617-876E-374CDEF6D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EC92E-B80B-41C7-AF5F-3402997C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162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A994-FEC4-456C-8735-4C132B13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67D44-F4DE-4214-830A-42B0C0799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D923F-2835-4F4C-A589-AFEF95651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F15A9-0A63-4B9E-A8EB-947D649D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8C173-0C4B-4AE9-A7F5-66BAAE33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2FBCC-2031-4A85-A17A-8E02DA77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237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223B7-8927-4F0F-9DFF-74A80DB1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D9FF9B-413F-4A7C-9042-399CD9DF0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076E-A759-4DED-A9DD-A95AED3E9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3339C-C332-497C-BC10-F3BB2A8E7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56365-60B3-4D25-9FE6-4AA1792A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04123-D305-4A6E-98C2-27711798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836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29D13C-F8FE-42CA-901F-54AFDB9B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80CA5-CC1B-42E2-944A-70A80C086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70852-954C-4F0E-B360-806F5F250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D2028-4316-441D-9612-7C4330EDF07E}" type="datetimeFigureOut">
              <a:rPr lang="en-AU" smtClean="0"/>
              <a:t>20/01/2020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34581-FC2D-48CE-8CB9-A987C55CA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02F52-F07B-4D24-9196-128E6B182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BF931-A263-4870-ACF0-0B6A7B95EC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30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54DC-EB61-41D8-A0FB-ECF5399B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Current design</a:t>
            </a:r>
          </a:p>
        </p:txBody>
      </p:sp>
      <p:pic>
        <p:nvPicPr>
          <p:cNvPr id="5" name="Picture 4" descr="A picture containing indoor, cup, sitting, light&#10;&#10;Description automatically generated">
            <a:extLst>
              <a:ext uri="{FF2B5EF4-FFF2-40B4-BE49-F238E27FC236}">
                <a16:creationId xmlns:a16="http://schemas.microsoft.com/office/drawing/2014/main" id="{C1B56E0A-E895-42CA-9318-BB4B49607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54" y="2038136"/>
            <a:ext cx="4228783" cy="3649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08733-B4FF-479F-82DC-DDD268F9A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31" t="12477" r="11720" b="56942"/>
          <a:stretch/>
        </p:blipFill>
        <p:spPr>
          <a:xfrm>
            <a:off x="6353265" y="2123165"/>
            <a:ext cx="4429389" cy="1305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44DDE6-6357-418B-B1F7-9F8541A504DE}"/>
              </a:ext>
            </a:extLst>
          </p:cNvPr>
          <p:cNvSpPr txBox="1"/>
          <p:nvPr/>
        </p:nvSpPr>
        <p:spPr>
          <a:xfrm>
            <a:off x="6353265" y="3598877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Cinches don’t work!</a:t>
            </a:r>
          </a:p>
        </p:txBody>
      </p:sp>
    </p:spTree>
    <p:extLst>
      <p:ext uri="{BB962C8B-B14F-4D97-AF65-F5344CB8AC3E}">
        <p14:creationId xmlns:p14="http://schemas.microsoft.com/office/powerpoint/2010/main" val="354109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54DC-EB61-41D8-A0FB-ECF5399B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Current design</a:t>
            </a:r>
          </a:p>
        </p:txBody>
      </p:sp>
      <p:pic>
        <p:nvPicPr>
          <p:cNvPr id="4" name="Picture 3" descr="A picture containing light, sitting, hanging, lit&#10;&#10;Description automatically generated">
            <a:extLst>
              <a:ext uri="{FF2B5EF4-FFF2-40B4-BE49-F238E27FC236}">
                <a16:creationId xmlns:a16="http://schemas.microsoft.com/office/drawing/2014/main" id="{7C04E321-A4A5-4A4E-B001-A1B1038C0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7"/>
          <a:stretch/>
        </p:blipFill>
        <p:spPr>
          <a:xfrm>
            <a:off x="1108109" y="1569081"/>
            <a:ext cx="5225580" cy="4633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E6871D-A5EF-434E-93DC-3E7AD5141617}"/>
              </a:ext>
            </a:extLst>
          </p:cNvPr>
          <p:cNvSpPr txBox="1"/>
          <p:nvPr/>
        </p:nvSpPr>
        <p:spPr>
          <a:xfrm>
            <a:off x="6333689" y="2428919"/>
            <a:ext cx="563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With 1 level of connectors (black) - 40% of pore are hidden</a:t>
            </a:r>
          </a:p>
          <a:p>
            <a:r>
              <a:rPr lang="en-AU" dirty="0"/>
              <a:t>With 3 level of connectors - 70% of pore are hidden</a:t>
            </a:r>
          </a:p>
        </p:txBody>
      </p:sp>
    </p:spTree>
    <p:extLst>
      <p:ext uri="{BB962C8B-B14F-4D97-AF65-F5344CB8AC3E}">
        <p14:creationId xmlns:p14="http://schemas.microsoft.com/office/powerpoint/2010/main" val="39923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54DC-EB61-41D8-A0FB-ECF5399B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Current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6871D-A5EF-434E-93DC-3E7AD5141617}"/>
              </a:ext>
            </a:extLst>
          </p:cNvPr>
          <p:cNvSpPr txBox="1"/>
          <p:nvPr/>
        </p:nvSpPr>
        <p:spPr>
          <a:xfrm>
            <a:off x="3640823" y="4912062"/>
            <a:ext cx="6077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 connectors - 0-10% of pore are hidden</a:t>
            </a:r>
          </a:p>
          <a:p>
            <a:r>
              <a:rPr lang="en-AU" dirty="0"/>
              <a:t>1 level of connectors (black) - 40% of pore are hidden</a:t>
            </a:r>
          </a:p>
          <a:p>
            <a:r>
              <a:rPr lang="en-AU" dirty="0"/>
              <a:t>3 level of connectors (blue, red, black) - 70% of pore are hidden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58569-AF77-4A2B-B780-5F4AE9B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7" y="2070164"/>
            <a:ext cx="3909969" cy="2606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7DC27-6BC0-40E0-A373-79FCED72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538" y="2076798"/>
            <a:ext cx="3910924" cy="2606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4FBEBF-1351-4797-A5E8-DF16B54CC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674" y="2068409"/>
            <a:ext cx="3909969" cy="2606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7AB22-DAF6-48A1-A845-198BD665C8CE}"/>
              </a:ext>
            </a:extLst>
          </p:cNvPr>
          <p:cNvSpPr txBox="1"/>
          <p:nvPr/>
        </p:nvSpPr>
        <p:spPr>
          <a:xfrm>
            <a:off x="1367541" y="1690688"/>
            <a:ext cx="139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0 connectors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748B3-ADFA-4917-9778-A2473036E570}"/>
              </a:ext>
            </a:extLst>
          </p:cNvPr>
          <p:cNvSpPr txBox="1"/>
          <p:nvPr/>
        </p:nvSpPr>
        <p:spPr>
          <a:xfrm>
            <a:off x="5504712" y="1699572"/>
            <a:ext cx="130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 connector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6B7E8-6BE4-48EB-B788-9E93898A15AF}"/>
              </a:ext>
            </a:extLst>
          </p:cNvPr>
          <p:cNvSpPr txBox="1"/>
          <p:nvPr/>
        </p:nvSpPr>
        <p:spPr>
          <a:xfrm>
            <a:off x="9537010" y="1696864"/>
            <a:ext cx="139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 connectors</a:t>
            </a:r>
          </a:p>
        </p:txBody>
      </p:sp>
    </p:spTree>
    <p:extLst>
      <p:ext uri="{BB962C8B-B14F-4D97-AF65-F5344CB8AC3E}">
        <p14:creationId xmlns:p14="http://schemas.microsoft.com/office/powerpoint/2010/main" val="104531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54DC-EB61-41D8-A0FB-ECF5399B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pore designs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6871D-A5EF-434E-93DC-3E7AD5141617}"/>
              </a:ext>
            </a:extLst>
          </p:cNvPr>
          <p:cNvSpPr txBox="1"/>
          <p:nvPr/>
        </p:nvSpPr>
        <p:spPr>
          <a:xfrm>
            <a:off x="6342078" y="2077260"/>
            <a:ext cx="102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err="1"/>
              <a:t>TC_pore</a:t>
            </a:r>
            <a:r>
              <a:rPr lang="en-AU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10B12-75A2-47F3-9726-9C9230756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1" t="29847" r="35458" b="41470"/>
          <a:stretch/>
        </p:blipFill>
        <p:spPr>
          <a:xfrm>
            <a:off x="838200" y="1577131"/>
            <a:ext cx="5136778" cy="1498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4FA703-A864-450A-8BB6-3DBA981D7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0" t="29847" r="35459" b="41363"/>
          <a:stretch/>
        </p:blipFill>
        <p:spPr>
          <a:xfrm>
            <a:off x="838200" y="3202497"/>
            <a:ext cx="5136778" cy="1503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396B3-7C52-4872-9F55-1443EA8EE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8" t="33395" r="28028" b="37922"/>
          <a:stretch/>
        </p:blipFill>
        <p:spPr>
          <a:xfrm>
            <a:off x="687897" y="4831855"/>
            <a:ext cx="5922628" cy="14981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DB2625-36BB-49F5-A981-EF55F0155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86626" y="1637530"/>
            <a:ext cx="1736838" cy="1082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59C7B2-78F2-4069-9EBE-BDE964C1EC1F}"/>
              </a:ext>
            </a:extLst>
          </p:cNvPr>
          <p:cNvSpPr txBox="1"/>
          <p:nvPr/>
        </p:nvSpPr>
        <p:spPr>
          <a:xfrm>
            <a:off x="6363876" y="3585028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err="1"/>
              <a:t>TC_SSpore</a:t>
            </a:r>
            <a:r>
              <a:rPr lang="en-AU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88AB7F-EFAB-4ED7-AC3C-B836AD612254}"/>
              </a:ext>
            </a:extLst>
          </p:cNvPr>
          <p:cNvSpPr txBox="1"/>
          <p:nvPr/>
        </p:nvSpPr>
        <p:spPr>
          <a:xfrm>
            <a:off x="6873919" y="5281003"/>
            <a:ext cx="112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err="1"/>
              <a:t>TC_Lpore</a:t>
            </a:r>
            <a:r>
              <a:rPr lang="en-AU" b="1" dirty="0"/>
              <a:t>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FBBD04F-595E-4C24-B8EF-F877A2C44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7507" y="4959167"/>
            <a:ext cx="1736838" cy="108249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CCFDB3E-92D0-44B1-980B-7B34FFCD4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5807" y="3089501"/>
            <a:ext cx="2027657" cy="1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54DC-EB61-41D8-A0FB-ECF5399B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 could investigate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6871D-A5EF-434E-93DC-3E7AD5141617}"/>
              </a:ext>
            </a:extLst>
          </p:cNvPr>
          <p:cNvSpPr txBox="1"/>
          <p:nvPr/>
        </p:nvSpPr>
        <p:spPr>
          <a:xfrm>
            <a:off x="838200" y="1749411"/>
            <a:ext cx="9905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Is it possible to model the different number of connectors </a:t>
            </a:r>
          </a:p>
          <a:p>
            <a:r>
              <a:rPr lang="en-AU" dirty="0"/>
              <a:t>	(maybe also different positions of the connector on the barrel)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Different tether lengths - how mobile is the pore?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Tether coming out from different parts of the pore (</a:t>
            </a:r>
            <a:r>
              <a:rPr lang="en-AU" dirty="0" err="1"/>
              <a:t>TC_pore</a:t>
            </a:r>
            <a:r>
              <a:rPr lang="en-AU" dirty="0"/>
              <a:t> vs </a:t>
            </a:r>
            <a:r>
              <a:rPr lang="en-AU" dirty="0" err="1"/>
              <a:t>TC_SSpore</a:t>
            </a:r>
            <a:r>
              <a:rPr lang="en-AU" dirty="0"/>
              <a:t>) - how mobile is the pore?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 MAGICDNA – pore folding inside/outside of barrel?</a:t>
            </a:r>
          </a:p>
        </p:txBody>
      </p:sp>
    </p:spTree>
    <p:extLst>
      <p:ext uri="{BB962C8B-B14F-4D97-AF65-F5344CB8AC3E}">
        <p14:creationId xmlns:p14="http://schemas.microsoft.com/office/powerpoint/2010/main" val="936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169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Current design</vt:lpstr>
      <vt:lpstr>Current design</vt:lpstr>
      <vt:lpstr>Current design</vt:lpstr>
      <vt:lpstr>Different pore designs</vt:lpstr>
      <vt:lpstr>What we could investigate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Jasleen Daljit Singh</dc:creator>
  <cp:lastModifiedBy>Jasleen Daljit Singh</cp:lastModifiedBy>
  <cp:revision>7</cp:revision>
  <dcterms:created xsi:type="dcterms:W3CDTF">2020-01-20T01:33:43Z</dcterms:created>
  <dcterms:modified xsi:type="dcterms:W3CDTF">2020-01-20T02:44:53Z</dcterms:modified>
</cp:coreProperties>
</file>